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6" r:id="rId1"/>
  </p:sldMasterIdLst>
  <p:sldIdLst>
    <p:sldId id="256" r:id="rId2"/>
    <p:sldId id="16621720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355CCF-E7FF-AE0A-073A-C71B7F51D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513234-D3B7-A6A4-E859-A6E0029EB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592376-ACB1-199B-EBEC-039FA1EE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2026-05-09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63E8BB-4D18-9C68-D1AE-406945E3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41F7B7-72BF-4BB8-6EB5-15C4A7FB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16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A0D693-103F-DCE3-6471-23ABC9F2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45B804-43FD-B4A8-8ED4-015E6A3E6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987096-5CF4-92AC-C4B4-FA67FBC9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2026-05-09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45B939-9DF7-21A6-7E5E-11D70651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FEF1E3-4785-844C-92EC-6CB30DF3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16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CA357EF-7F2D-84FD-DEFA-AB2A3967B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8454906-6C1A-2C50-E02E-C6B058860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5C883C-0F89-AC66-9A55-F2DD28D6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2026-05-09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A564CB-AC6D-5D35-70D9-9E3594BA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0C01B6-9BA8-6940-F015-7C94BE07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02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E3D055-7746-7873-54A2-6D937F2D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CC1499-3928-4CBC-A4B7-135C145A1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08DEFE-3358-8CC9-6304-694FBF6C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2026-05-09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A4D140-081E-EB0A-20E2-2BC4F1B8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21B8EE-10B8-2B11-AAE6-A3AFC80A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00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709BBB-6F76-DF58-301B-E781F225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120D0C-D408-1751-5CCB-D78B61443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8AB605-B403-DC94-B477-A787FF3F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2026-05-09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24ACFE-7E6E-2230-D7B2-0C2DE230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59A023-C1AD-D7A8-758A-D3F53D16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9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2EE3A-D2B9-A1BF-D4B9-F3408A47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70F5E3-1E1C-3C28-6534-6DCD500D2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8E9ABB-DC15-B534-2A62-9DFE7260F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BA7033-562D-2DE0-1AB0-E08B29CE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2026-05-09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1A6396-0997-0584-84FD-9811EA80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DB9138-728C-B583-1D3B-CAC5A5F1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66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03FCA9-7A63-3D40-EA41-26DAC90B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7138CD-253C-DA01-2E25-9B7EF7D14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E5BFCC-152B-21BD-BC55-2003073F4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8804EA9-BB2D-366B-92D2-D4417BE3D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271362F-3C46-767A-F7FD-04BF59569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B1D29DC-A96E-3093-8D70-7CB402CC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2026-05-09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490CEC8-0693-F50B-BEB4-4193EBFF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01225C6-1299-B8E0-2F35-D9327B3D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65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E3862-A080-6600-070F-23F7DE2C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9F73E20-0BF7-CAD1-A096-3B7B6136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2026-05-09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F2E76D-DCE1-DA33-B6A3-DC9A1C6F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CE6DA8-BE42-C4AF-BF50-108167E7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82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9FE123-D17B-8ECD-AB51-222C3BE2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2026-05-09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CA8150B-5734-DD4F-4613-F6CD140D7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AAE0D9-5B5C-4353-69AF-DBA0E7BA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24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C1D20-EED3-E955-6E7E-BB59AEF0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4E8393-6978-3964-FC25-A90C8B6F6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78BED3-5CB1-F45B-E1D6-B9AA11840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A629CD-C139-95B5-11A1-4ECFCD9B8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2026-05-09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B430C6-2E29-8103-E4D8-45F33D5D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7162B6-CF38-B69E-30F5-AE48E834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63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E82FE5-E4A2-E49F-FFC7-0860D60D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E4A6AD6-BD89-1547-C8AC-0B9F77080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461ED3-1E50-ABBD-FF82-F81033228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1A1CC7-7C26-52C9-BC23-2CD03AB1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2026-05-09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6195B0-15BE-ADD9-896F-40904F20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AF5718-8C8B-E2C3-87F3-A09E57A9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52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50FE22-6F3E-4AF2-8688-B26128A0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4386B-FF3E-9610-F530-E7AF993A8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D2B0AA-474B-48E3-C3E1-D2AD2DA1D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2026-05-09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00B10D-CC41-D8FA-A1F9-EF8583C0A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2CE739-2E99-0AA1-9C1C-CC482BFA2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85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7B6-BD18-9057-B361-85B9C89CE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稀土永磁材料产业发展现状与展望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94FEC7D-F986-88DC-AF0F-3F51D4126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师大伟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10BA3F-BD5C-61A3-CC54-5D58D57CC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951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0907BB2-7087-45A8-2378-5DF264433F2A}"/>
              </a:ext>
            </a:extLst>
          </p:cNvPr>
          <p:cNvSpPr/>
          <p:nvPr/>
        </p:nvSpPr>
        <p:spPr>
          <a:xfrm>
            <a:off x="662977" y="594698"/>
            <a:ext cx="10572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稀土永磁材料产业发展现状与展望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E835F25-016B-6763-A93F-3F0D3A5E8639}"/>
              </a:ext>
            </a:extLst>
          </p:cNvPr>
          <p:cNvSpPr/>
          <p:nvPr/>
        </p:nvSpPr>
        <p:spPr>
          <a:xfrm>
            <a:off x="1850569" y="1684703"/>
            <a:ext cx="81969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福建省金龙稀土股份有限公司            师大伟</a:t>
            </a:r>
          </a:p>
        </p:txBody>
      </p:sp>
    </p:spTree>
    <p:extLst>
      <p:ext uri="{BB962C8B-B14F-4D97-AF65-F5344CB8AC3E}">
        <p14:creationId xmlns:p14="http://schemas.microsoft.com/office/powerpoint/2010/main" val="105206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/>
          <p:cNvCxnSpPr>
            <a:cxnSpLocks noChangeShapeType="1"/>
          </p:cNvCxnSpPr>
          <p:nvPr/>
        </p:nvCxnSpPr>
        <p:spPr bwMode="auto">
          <a:xfrm>
            <a:off x="8231" y="1152819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4BA8EF-7474-CB13-FCF1-E42477F8C5F6}"/>
              </a:ext>
            </a:extLst>
          </p:cNvPr>
          <p:cNvSpPr/>
          <p:nvPr/>
        </p:nvSpPr>
        <p:spPr>
          <a:xfrm>
            <a:off x="-181881" y="1727369"/>
            <a:ext cx="9283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</a:t>
            </a:r>
            <a:r>
              <a:rPr lang="zh-CN" alt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稀土磁性材料发展历程与产业格局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1DD8D5-8F0D-C5BE-C40E-81B0330BCF19}"/>
              </a:ext>
            </a:extLst>
          </p:cNvPr>
          <p:cNvSpPr/>
          <p:nvPr/>
        </p:nvSpPr>
        <p:spPr>
          <a:xfrm>
            <a:off x="754428" y="2563528"/>
            <a:ext cx="74103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</a:t>
            </a:r>
            <a:r>
              <a:rPr lang="zh-CN" alt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稀土磁性材料应用场景与供需情况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0E20FD0-85A2-2550-B376-46E785214A3F}"/>
              </a:ext>
            </a:extLst>
          </p:cNvPr>
          <p:cNvSpPr/>
          <p:nvPr/>
        </p:nvSpPr>
        <p:spPr>
          <a:xfrm>
            <a:off x="68369" y="3388199"/>
            <a:ext cx="70592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</a:t>
            </a:r>
            <a:r>
              <a:rPr lang="zh-CN" alt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稀土磁性材料发展趋势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998A828-4ED6-3685-6712-86C73C4D6B98}"/>
              </a:ext>
            </a:extLst>
          </p:cNvPr>
          <p:cNvSpPr/>
          <p:nvPr/>
        </p:nvSpPr>
        <p:spPr>
          <a:xfrm>
            <a:off x="1566833" y="4212870"/>
            <a:ext cx="40623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</a:t>
            </a:r>
            <a:r>
              <a:rPr lang="zh-CN" alt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稀土永磁材料产业展望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C4A7C21-F86F-39D4-7E12-542800839CE4}"/>
              </a:ext>
            </a:extLst>
          </p:cNvPr>
          <p:cNvSpPr/>
          <p:nvPr/>
        </p:nvSpPr>
        <p:spPr>
          <a:xfrm>
            <a:off x="4609537" y="401713"/>
            <a:ext cx="2031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主要内容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52</Words>
  <Application>Microsoft Office PowerPoint</Application>
  <PresentationFormat>宽屏</PresentationFormat>
  <Paragraphs>10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 Light</vt:lpstr>
      <vt:lpstr>宋体</vt:lpstr>
      <vt:lpstr>Arial</vt:lpstr>
      <vt:lpstr>等线</vt:lpstr>
      <vt:lpstr>Office 主题​​</vt:lpstr>
      <vt:lpstr>稀土永磁材料产业发展现状与展望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Vivian Pang</dc:creator>
  <cp:lastModifiedBy>大伟 师</cp:lastModifiedBy>
  <cp:revision>6</cp:revision>
  <dcterms:created xsi:type="dcterms:W3CDTF">2023-08-09T12:44:55Z</dcterms:created>
  <dcterms:modified xsi:type="dcterms:W3CDTF">2026-05-09T05:49:06Z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2052-12.1.0.15259</vt:lpwstr>
  </property>
</Properties>
</file>